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C0BB45-112F-40A2-A72B-10227D04DBD9}" type="datetimeFigureOut">
              <a:rPr lang="tr-TR" smtClean="0"/>
              <a:pPr/>
              <a:t>15.10.2011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D29DE9-38D3-4176-B27C-FBD57D4D84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0BB45-112F-40A2-A72B-10227D04DBD9}" type="datetimeFigureOut">
              <a:rPr lang="tr-TR" smtClean="0"/>
              <a:pPr/>
              <a:t>15.10.2011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29DE9-38D3-4176-B27C-FBD57D4D84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0BB45-112F-40A2-A72B-10227D04DBD9}" type="datetimeFigureOut">
              <a:rPr lang="tr-TR" smtClean="0"/>
              <a:pPr/>
              <a:t>15.10.2011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29DE9-38D3-4176-B27C-FBD57D4D84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0BB45-112F-40A2-A72B-10227D04DBD9}" type="datetimeFigureOut">
              <a:rPr lang="tr-TR" smtClean="0"/>
              <a:pPr/>
              <a:t>15.10.2011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29DE9-38D3-4176-B27C-FBD57D4D84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0BB45-112F-40A2-A72B-10227D04DBD9}" type="datetimeFigureOut">
              <a:rPr lang="tr-TR" smtClean="0"/>
              <a:pPr/>
              <a:t>15.10.2011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29DE9-38D3-4176-B27C-FBD57D4D84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0BB45-112F-40A2-A72B-10227D04DBD9}" type="datetimeFigureOut">
              <a:rPr lang="tr-TR" smtClean="0"/>
              <a:pPr/>
              <a:t>15.10.2011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29DE9-38D3-4176-B27C-FBD57D4D84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0BB45-112F-40A2-A72B-10227D04DBD9}" type="datetimeFigureOut">
              <a:rPr lang="tr-TR" smtClean="0"/>
              <a:pPr/>
              <a:t>15.10.2011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29DE9-38D3-4176-B27C-FBD57D4D84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0BB45-112F-40A2-A72B-10227D04DBD9}" type="datetimeFigureOut">
              <a:rPr lang="tr-TR" smtClean="0"/>
              <a:pPr/>
              <a:t>15.10.2011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29DE9-38D3-4176-B27C-FBD57D4D84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0BB45-112F-40A2-A72B-10227D04DBD9}" type="datetimeFigureOut">
              <a:rPr lang="tr-TR" smtClean="0"/>
              <a:pPr/>
              <a:t>15.10.2011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29DE9-38D3-4176-B27C-FBD57D4D84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C0BB45-112F-40A2-A72B-10227D04DBD9}" type="datetimeFigureOut">
              <a:rPr lang="tr-TR" smtClean="0"/>
              <a:pPr/>
              <a:t>15.10.2011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D29DE9-38D3-4176-B27C-FBD57D4D84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C0BB45-112F-40A2-A72B-10227D04DBD9}" type="datetimeFigureOut">
              <a:rPr lang="tr-TR" smtClean="0"/>
              <a:pPr/>
              <a:t>15.10.2011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D29DE9-38D3-4176-B27C-FBD57D4D84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C0BB45-112F-40A2-A72B-10227D04DBD9}" type="datetimeFigureOut">
              <a:rPr lang="tr-TR" smtClean="0"/>
              <a:pPr/>
              <a:t>15.10.2011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D29DE9-38D3-4176-B27C-FBD57D4D84B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168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634" t="21735" r="21157" b="18145"/>
          <a:stretch>
            <a:fillRect/>
          </a:stretch>
        </p:blipFill>
        <p:spPr bwMode="auto">
          <a:xfrm>
            <a:off x="1259632" y="188640"/>
            <a:ext cx="6336704" cy="639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835696" y="620688"/>
            <a:ext cx="4750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ÇALIŞTAY PLANI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29263" y="1628800"/>
          <a:ext cx="9014737" cy="45365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12168"/>
                <a:gridCol w="1525905"/>
                <a:gridCol w="1354415"/>
                <a:gridCol w="918980"/>
                <a:gridCol w="1234423"/>
                <a:gridCol w="1234423"/>
                <a:gridCol w="1234423"/>
              </a:tblGrid>
              <a:tr h="1758768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Zamanlama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 smtClean="0"/>
                    </a:p>
                    <a:p>
                      <a:endParaRPr lang="tr-TR" b="0" dirty="0" smtClean="0"/>
                    </a:p>
                    <a:p>
                      <a:r>
                        <a:rPr lang="tr-TR" b="0" dirty="0" smtClean="0"/>
                        <a:t>     15</a:t>
                      </a:r>
                      <a:r>
                        <a:rPr lang="tr-TR" b="0" baseline="0" dirty="0" smtClean="0"/>
                        <a:t> </a:t>
                      </a:r>
                      <a:r>
                        <a:rPr lang="tr-TR" b="0" baseline="0" dirty="0" err="1" smtClean="0"/>
                        <a:t>dk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 smtClean="0"/>
                    </a:p>
                    <a:p>
                      <a:endParaRPr lang="tr-TR" b="0" dirty="0" smtClean="0"/>
                    </a:p>
                    <a:p>
                      <a:r>
                        <a:rPr lang="tr-TR" b="0" dirty="0" smtClean="0"/>
                        <a:t>   15 </a:t>
                      </a:r>
                      <a:r>
                        <a:rPr lang="tr-TR" b="0" dirty="0" err="1" smtClean="0"/>
                        <a:t>dk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 smtClean="0"/>
                    </a:p>
                    <a:p>
                      <a:endParaRPr lang="tr-TR" b="0" dirty="0" smtClean="0"/>
                    </a:p>
                    <a:p>
                      <a:r>
                        <a:rPr lang="tr-TR" b="0" dirty="0" smtClean="0"/>
                        <a:t> </a:t>
                      </a:r>
                      <a:r>
                        <a:rPr lang="tr-TR" b="0" dirty="0" smtClean="0"/>
                        <a:t>15 </a:t>
                      </a:r>
                      <a:r>
                        <a:rPr lang="tr-TR" b="0" dirty="0" err="1" smtClean="0"/>
                        <a:t>dk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 smtClean="0"/>
                    </a:p>
                    <a:p>
                      <a:endParaRPr lang="tr-TR" b="0" dirty="0" smtClean="0"/>
                    </a:p>
                    <a:p>
                      <a:r>
                        <a:rPr lang="tr-TR" b="0" dirty="0" smtClean="0"/>
                        <a:t>    15</a:t>
                      </a:r>
                      <a:r>
                        <a:rPr lang="tr-TR" b="0" baseline="0" dirty="0" smtClean="0"/>
                        <a:t> </a:t>
                      </a:r>
                      <a:r>
                        <a:rPr lang="tr-TR" b="0" baseline="0" dirty="0" err="1" smtClean="0"/>
                        <a:t>dk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 smtClean="0"/>
                    </a:p>
                    <a:p>
                      <a:endParaRPr lang="tr-TR" b="0" dirty="0" smtClean="0"/>
                    </a:p>
                    <a:p>
                      <a:r>
                        <a:rPr lang="tr-TR" b="0" dirty="0" smtClean="0"/>
                        <a:t>   15 </a:t>
                      </a:r>
                      <a:r>
                        <a:rPr lang="tr-TR" b="0" dirty="0" err="1" smtClean="0"/>
                        <a:t>dk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 smtClean="0"/>
                    </a:p>
                    <a:p>
                      <a:endParaRPr lang="tr-TR" b="0" dirty="0" smtClean="0"/>
                    </a:p>
                    <a:p>
                      <a:r>
                        <a:rPr lang="tr-TR" b="0" dirty="0" smtClean="0"/>
                        <a:t>    15 </a:t>
                      </a:r>
                      <a:r>
                        <a:rPr lang="tr-TR" b="0" dirty="0" err="1" smtClean="0"/>
                        <a:t>dk</a:t>
                      </a:r>
                      <a:endParaRPr lang="tr-TR" b="0" dirty="0"/>
                    </a:p>
                  </a:txBody>
                  <a:tcPr/>
                </a:tc>
              </a:tr>
              <a:tr h="1758768">
                <a:tc rowSpan="2"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b="1" dirty="0" smtClean="0"/>
                        <a:t>İstasyonlar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  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/>
                        <a:t>A-B </a:t>
                      </a:r>
                    </a:p>
                    <a:p>
                      <a:r>
                        <a:rPr lang="tr-TR" dirty="0" smtClean="0"/>
                        <a:t>   İstasyonu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  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/>
                        <a:t>A-B</a:t>
                      </a:r>
                      <a:r>
                        <a:rPr lang="tr-TR" baseline="0" dirty="0" smtClean="0"/>
                        <a:t> İstasyonu</a:t>
                      </a:r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         ARA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     A-B İstasyonu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      A-B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r>
                        <a:rPr lang="tr-TR" baseline="0" dirty="0" smtClean="0"/>
                        <a:t>İstasyonu</a:t>
                      </a:r>
                      <a:endParaRPr lang="tr-T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Tartışma</a:t>
                      </a:r>
                      <a:endParaRPr lang="tr-TR" dirty="0"/>
                    </a:p>
                  </a:txBody>
                  <a:tcPr/>
                </a:tc>
              </a:tr>
              <a:tr h="101896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C İstasyonu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C İstasyonu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539552" y="404664"/>
            <a:ext cx="2304256" cy="2304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Oval"/>
          <p:cNvSpPr/>
          <p:nvPr/>
        </p:nvSpPr>
        <p:spPr>
          <a:xfrm>
            <a:off x="827584" y="3933056"/>
            <a:ext cx="2304256" cy="2304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4716016" y="548680"/>
            <a:ext cx="4104456" cy="403244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5940152" y="479715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C İSTASYONU</a:t>
            </a:r>
            <a:endParaRPr lang="tr-TR" sz="24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179512" y="639633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</a:t>
            </a:r>
            <a:r>
              <a:rPr lang="tr-TR" sz="2400" dirty="0" smtClean="0"/>
              <a:t> İSTASYONU</a:t>
            </a:r>
            <a:endParaRPr lang="tr-TR" sz="24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395536" y="285293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A</a:t>
            </a:r>
            <a:r>
              <a:rPr lang="tr-TR" sz="2400" dirty="0" smtClean="0"/>
              <a:t> İSTASYONU</a:t>
            </a:r>
            <a:endParaRPr lang="tr-TR" sz="2400" dirty="0"/>
          </a:p>
        </p:txBody>
      </p:sp>
      <p:sp>
        <p:nvSpPr>
          <p:cNvPr id="8" name="7 Oval"/>
          <p:cNvSpPr/>
          <p:nvPr/>
        </p:nvSpPr>
        <p:spPr>
          <a:xfrm>
            <a:off x="6695728" y="2564904"/>
            <a:ext cx="2448272" cy="23545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5292080" y="548680"/>
            <a:ext cx="2448272" cy="23545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12303E-7 C 0.00278 -0.01087 0.0099 -0.00809 0.01701 -0.0111 C 0.02778 -0.00994 0.03872 -0.00971 0.04931 -0.0074 C 0.05191 -0.00694 0.05816 0.00185 0.06337 0.0037 C 0.07431 0.01827 0.08576 0.03146 0.09722 0.0451 C 0.10017 0.04857 0.1026 0.05319 0.10573 0.05643 C 0.1099 0.06083 0.11476 0.0643 0.1184 0.06938 C 0.1276 0.0821 0.12379 0.07701 0.12969 0.08442 C 0.13177 0.08696 0.13212 0.09112 0.13385 0.0939 C 0.13542 0.09667 0.13767 0.09875 0.13958 0.1013 C 0.14254 0.10916 0.14913 0.12743 0.15365 0.13321 C 0.15833 0.1494 0.16042 0.16675 0.16198 0.18386 C 0.16163 0.22341 0.17379 0.3328 0.15226 0.39223 C 0.15017 0.40472 0.15052 0.41883 0.14514 0.4297 C 0.14288 0.44195 0.14184 0.44774 0.13663 0.45791 C 0.12986 0.48497 0.11615 0.5074 0.10434 0.53099 C 0.10382 0.52845 0.10486 0.52405 0.10295 0.52359 C 0.09826 0.52244 0.08872 0.52729 0.08872 0.52729 C 0.07517 0.54094 0.08212 0.53677 0.0691 0.54232 C 0.0658 0.54371 0.06389 0.54949 0.06059 0.54973 C 0.04931 0.55042 0.03802 0.55088 0.02674 0.55158 C 0.01302 0.55759 0.02847 0.55736 0.00573 0.55736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0.12951 C -0.04479 0.12881 -0.0665 0.12881 -0.08802 0.12766 C -0.09427 0.12743 -0.1 0.1154 -0.10625 0.11263 C -0.11459 0.10384 -0.12257 0.09921 -0.1316 0.09204 C -0.1349 0.08626 -0.13716 0.07932 -0.1415 0.07493 C -0.14341 0.07308 -0.14531 0.07146 -0.14705 0.06938 C -0.15295 0.06152 -0.15591 0.05365 -0.16268 0.04695 C -0.16511 0.03677 -0.16597 0.02659 -0.16962 0.01688 C -0.17292 -0.00578 -0.17813 -0.02799 -0.18091 -0.05065 C -0.18229 -0.07609 -0.17882 -0.10847 -0.18525 -0.13136 C -0.18681 -0.15541 -0.19028 -0.17854 -0.19219 -0.20259 C -0.19167 -0.24399 -0.19202 -0.28515 -0.1908 -0.32655 C -0.19063 -0.33418 -0.18802 -0.35083 -0.18368 -0.35638 C -0.179 -0.37604 -0.16615 -0.39108 -0.15556 -0.40518 C -0.15087 -0.41143 -0.14775 -0.41744 -0.1415 -0.42021 C -0.11615 -0.44658 -0.09045 -0.47688 -0.06129 -0.49538 C -0.05156 -0.50139 -0.04445 -0.50671 -0.03594 -0.51411 C -0.03108 -0.51827 -0.0316 -0.51735 -0.0316 -0.51411 " pathEditMode="relative" rAng="0" ptsTypes="fffffffffffffffff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573 -0.07446 -0.21128 -0.14893 -0.30139 -0.16142 C -0.39149 -0.17391 -0.50087 -0.08926 -0.5408 -0.07516 " pathEditMode="relative" ptsTypes="a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0.0037 0.00069 0.00856 0.00278 0.01133 C 0.00712 0.01711 0.01615 0.02636 0.01979 0.03377 C 0.03646 0.06799 0.0599 0.08719 0.08594 0.10708 C 0.0967 0.11517 0.10764 0.12812 0.11979 0.13136 C 0.12743 0.14154 0.13073 0.14107 0.14219 0.14269 C 0.15052 0.14616 0.15694 0.14709 0.16615 0.14824 C 0.17743 0.15564 0.18941 0.1568 0.20139 0.16142 C 0.22031 0.16883 0.23837 0.17692 0.25781 0.18201 C 0.26441 0.18085 0.27101 0.18039 0.27743 0.17831 C 0.28229 0.17669 0.28681 0.16929 0.29149 0.16698 C 0.29792 0.16397 0.30469 0.16166 0.31128 0.15957 C 0.32674 0.15449 0.34167 0.15102 0.35642 0.14269 C 0.36111 0.13992 0.36649 0.13899 0.37049 0.13506 C 0.38021 0.12535 0.39288 0.11841 0.40139 0.10708 C 0.40747 0.09898 0.41563 0.08811 0.42396 0.08441 C 0.43351 0.07169 0.44688 0.06499 0.45781 0.05435 C 0.45972 0.0525 0.46042 0.04926 0.46198 0.04695 C 0.46424 0.04371 0.4691 0.03747 0.4691 0.03747 C 0.47222 0.02498 0.48351 0.02382 0.4901 0.01503 " pathEditMode="relative" ptsTypes="fffffffffffffffffff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38 -0.00439 -0.01858 -0.00902 -0.02813 -0.01318 C -0.03438 -0.01596 -0.04132 -0.01434 -0.04792 -0.01503 C -0.09306 -0.01364 -0.11129 -0.01734 -0.14792 0.00555 C -0.16406 0.01573 -0.17899 0.02637 -0.19444 0.03747 C -0.1974 0.03955 -0.19896 0.04417 -0.20139 0.04672 C -0.21302 0.05805 -0.21163 0.05689 -0.22118 0.0599 C -0.24028 0.05342 -0.24635 0.05736 -0.27188 0.0599 C -0.30295 0.07146 -0.3316 0.09274 -0.36059 0.11055 C -0.36736 0.11471 -0.37535 0.11957 -0.38038 0.12743 C -0.38281 0.13136 -0.38212 0.13992 -0.38594 0.14061 C -0.39931 0.14339 -0.41319 0.14177 -0.42674 0.14246 C -0.43316 0.14524 -0.4401 0.14501 -0.44653 0.14801 C -0.44879 0.14894 -0.45017 0.15194 -0.45208 0.15379 C -0.45747 0.15888 -0.45712 0.15773 -0.46476 0.1612 C -0.46979 0.16744 -0.4842 0.16929 -0.49167 0.17253 C -0.49566 0.17415 -0.49983 0.176 -0.50278 0.17993 C -0.50382 0.18132 -0.50451 0.18293 -0.50573 0.18386 C -0.50694 0.18478 -0.5099 0.18571 -0.5099 0.18571 C -0.51458 0.18779 -0.51927 0.18918 -0.52396 0.19126 C -0.53368 0.20421 -0.54427 0.20144 -0.55781 0.20259 C -0.57205 0.20884 -0.55608 0.20236 -0.59167 0.20629 C -0.61042 0.20837 -0.58993 0.20814 -0.59722 0.20814 " pathEditMode="relative" ptsTypes="ffffffffffffffffffffff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6 0.00138 0.00868 0.00138 0.01267 0.0037 C 0.01389 0.00439 0.01423 0.0067 0.01545 0.00763 C 0.02118 0.01248 0.0316 0.0185 0.03802 0.02058 C 0.0441 0.02636 0.05035 0.02659 0.05764 0.02821 C 0.06736 0.03445 0.07361 0.03584 0.08437 0.03746 C 0.15278 0.03515 0.20035 0.04116 0.25903 0.02821 C 0.28715 0.01364 0.30538 0.01387 0.33802 0.01133 C 0.37743 0.00208 0.41666 -0.00902 0.45347 -0.03007 C 0.46458 -0.03655 0.47621 -0.03886 0.48732 -0.0451 C 0.49114 -0.04741 0.49861 -0.0525 0.49861 -0.0525 C 0.50521 -0.06568 0.53125 -0.06777 0.54219 -0.07494 C 0.55503 -0.08349 0.57048 -0.09089 0.5816 -0.10315 C 0.58819 -0.11032 0.5934 -0.12073 0.59861 -0.12951 C 0.60434 -0.13923 0.6118 -0.14524 0.61823 -0.1538 C 0.62048 -0.16906 0.62448 -0.18155 0.62951 -0.19519 C 0.6316 -0.20098 0.63663 -0.21208 0.63663 -0.21208 C 0.64253 -0.24353 0.63333 -0.1982 0.6408 -0.22503 C 0.64531 -0.24122 0.64357 -0.26457 0.64357 -0.27961 " pathEditMode="relative" ptsTypes="ffffffffffffffffff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3115" t="15120" r="24992" b="9281"/>
          <a:stretch>
            <a:fillRect/>
          </a:stretch>
        </p:blipFill>
        <p:spPr bwMode="auto">
          <a:xfrm>
            <a:off x="1259632" y="0"/>
            <a:ext cx="6768752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2816" t="21735" r="25000" b="53695"/>
          <a:stretch>
            <a:fillRect/>
          </a:stretch>
        </p:blipFill>
        <p:spPr bwMode="auto">
          <a:xfrm>
            <a:off x="179512" y="548680"/>
            <a:ext cx="875337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4887" t="15120" r="25583" b="10226"/>
          <a:stretch>
            <a:fillRect/>
          </a:stretch>
        </p:blipFill>
        <p:spPr bwMode="auto">
          <a:xfrm rot="5400000">
            <a:off x="1678329" y="-1489689"/>
            <a:ext cx="578734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2917" t="16065" r="22827" b="14006"/>
          <a:stretch>
            <a:fillRect/>
          </a:stretch>
        </p:blipFill>
        <p:spPr bwMode="auto">
          <a:xfrm>
            <a:off x="1259632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</TotalTime>
  <Words>48</Words>
  <Application>Microsoft Office PowerPoint</Application>
  <PresentationFormat>Ekran Gösterisi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Kalabalık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8</cp:revision>
  <dcterms:created xsi:type="dcterms:W3CDTF">2011-10-13T13:05:38Z</dcterms:created>
  <dcterms:modified xsi:type="dcterms:W3CDTF">2011-10-15T08:53:18Z</dcterms:modified>
</cp:coreProperties>
</file>